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8" r:id="rId4"/>
    <p:sldId id="259" r:id="rId5"/>
    <p:sldId id="260" r:id="rId6"/>
    <p:sldId id="264" r:id="rId7"/>
    <p:sldId id="265" r:id="rId8"/>
    <p:sldId id="266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-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1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2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5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1412881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90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9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9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9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8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6A58C-3604-EC49-B006-D8C3B9164CF3}" type="datetimeFigureOut">
              <a:rPr lang="en-US" smtClean="0"/>
              <a:t>29/05/18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9B4ED-A63F-BF4C-879B-98750BCB0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6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Napoleon’s Big Mistake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3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Peace at all costs.jpg" descr="Peace at all cost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00212" y="1773237"/>
            <a:ext cx="5967413" cy="497998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74603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Exile to Master of France in 100 Days </a:t>
            </a:r>
          </a:p>
          <a:p>
            <a:pPr marL="0" indent="0">
              <a:buNone/>
            </a:pPr>
            <a:r>
              <a:rPr lang="en-US" dirty="0" smtClean="0"/>
              <a:t>Brought army to Belgian to face 2 armies:</a:t>
            </a:r>
            <a:br>
              <a:rPr lang="en-US" dirty="0" smtClean="0"/>
            </a:br>
            <a:r>
              <a:rPr lang="en-US" dirty="0" smtClean="0"/>
              <a:t>- British in the North</a:t>
            </a:r>
          </a:p>
          <a:p>
            <a:pPr marL="0" indent="0">
              <a:buNone/>
            </a:pPr>
            <a:r>
              <a:rPr lang="en-US" dirty="0" smtClean="0"/>
              <a:t>- Prussians in the East</a:t>
            </a:r>
          </a:p>
          <a:p>
            <a:pPr marL="0" indent="0">
              <a:buNone/>
            </a:pPr>
            <a:r>
              <a:rPr lang="en-US" dirty="0" smtClean="0"/>
              <a:t>Split the British and Prussian Armies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23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Waterloo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Napoleon’s advantages:</a:t>
            </a:r>
          </a:p>
          <a:p>
            <a:r>
              <a:rPr lang="en-US" dirty="0" smtClean="0"/>
              <a:t>Skilled Artillery</a:t>
            </a:r>
          </a:p>
          <a:p>
            <a:r>
              <a:rPr lang="en-US" dirty="0" smtClean="0"/>
              <a:t>Superior numbers</a:t>
            </a:r>
          </a:p>
          <a:p>
            <a:r>
              <a:rPr lang="en-US" dirty="0" smtClean="0"/>
              <a:t>Best Soldiers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2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Missing best generals – impulsive Marshal Ney</a:t>
            </a:r>
          </a:p>
          <a:p>
            <a:r>
              <a:rPr lang="en-US" dirty="0" smtClean="0"/>
              <a:t>Heavy rain the day before</a:t>
            </a:r>
          </a:p>
          <a:p>
            <a:r>
              <a:rPr lang="en-US" dirty="0" smtClean="0"/>
              <a:t>British were on the brow of the hill</a:t>
            </a:r>
          </a:p>
          <a:p>
            <a:r>
              <a:rPr lang="en-US" dirty="0" smtClean="0"/>
              <a:t>British had 2 farmhouses</a:t>
            </a:r>
          </a:p>
          <a:p>
            <a:r>
              <a:rPr lang="en-US" dirty="0" smtClean="0"/>
              <a:t>The Prussians were coming to support – needed to win by tea-time</a:t>
            </a:r>
          </a:p>
          <a:p>
            <a:r>
              <a:rPr lang="en-US" dirty="0" smtClean="0"/>
              <a:t>Piles – unable to sit on a horse for 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13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Weapons</a:t>
            </a:r>
            <a:endParaRPr lang="en-US" dirty="0"/>
          </a:p>
        </p:txBody>
      </p:sp>
      <p:pic>
        <p:nvPicPr>
          <p:cNvPr id="4" name="Content Placeholder 3" descr="NapoleonicWeaponsRang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9" b="58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8270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 weapons</a:t>
            </a:r>
            <a:endParaRPr lang="en-US" dirty="0"/>
          </a:p>
        </p:txBody>
      </p:sp>
      <p:pic>
        <p:nvPicPr>
          <p:cNvPr id="6" name="Content Placeholder 5" descr="NapoleonicWeaponsBayonett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33" b="291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937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Cavalry</a:t>
            </a:r>
            <a:endParaRPr lang="en-US" dirty="0"/>
          </a:p>
        </p:txBody>
      </p:sp>
      <p:pic>
        <p:nvPicPr>
          <p:cNvPr id="4" name="Content Placeholder 3" descr="NapoleonicWeaponsHors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16" b="28116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09683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terlooBattle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36600"/>
            <a:ext cx="76200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430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89</Words>
  <Application>Microsoft Macintosh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Napoleon’s Big Mistake</vt:lpstr>
      <vt:lpstr>PowerPoint Presentation</vt:lpstr>
      <vt:lpstr>Strategic Master</vt:lpstr>
      <vt:lpstr>The Battle of Waterloo</vt:lpstr>
      <vt:lpstr>Disadvantages</vt:lpstr>
      <vt:lpstr>Weapons</vt:lpstr>
      <vt:lpstr>Sharp weapons</vt:lpstr>
      <vt:lpstr>Cavalry</vt:lpstr>
      <vt:lpstr>PowerPoint Presentation</vt:lpstr>
    </vt:vector>
  </TitlesOfParts>
  <Company>B.E.S.T.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Napoleon’s Big Mistake</dc:title>
  <dc:creator>Steve Chalk</dc:creator>
  <cp:lastModifiedBy>Steve Chalk</cp:lastModifiedBy>
  <cp:revision>5</cp:revision>
  <dcterms:created xsi:type="dcterms:W3CDTF">2018-04-23T17:43:25Z</dcterms:created>
  <dcterms:modified xsi:type="dcterms:W3CDTF">2018-05-29T15:38:45Z</dcterms:modified>
</cp:coreProperties>
</file>